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372" y="2212257"/>
            <a:ext cx="9867320" cy="1721007"/>
          </a:xfrm>
        </p:spPr>
        <p:txBody>
          <a:bodyPr>
            <a:noAutofit/>
          </a:bodyPr>
          <a:lstStyle/>
          <a:p>
            <a:pPr algn="ctr"/>
            <a:r>
              <a:rPr lang="ru-RU" sz="3200" b="1">
                <a:solidFill>
                  <a:schemeClr val="accent3">
                    <a:lumMod val="50000"/>
                  </a:schemeClr>
                </a:solidFill>
                <a:latin typeface="Bookman Old Style" panose="020F0502020204030204" pitchFamily="34" charset="0"/>
              </a:rPr>
              <a:t>Государственное бюджетное образовательное учреждение «школа 329 имени героя советского союза а.с. хлобыстова</a:t>
            </a:r>
          </a:p>
        </p:txBody>
      </p:sp>
    </p:spTree>
    <p:extLst>
      <p:ext uri="{BB962C8B-B14F-4D97-AF65-F5344CB8AC3E}">
        <p14:creationId xmlns:p14="http://schemas.microsoft.com/office/powerpoint/2010/main" val="83692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461" y="258096"/>
            <a:ext cx="9905998" cy="1478570"/>
          </a:xfrm>
        </p:spPr>
        <p:txBody>
          <a:bodyPr anchor="ctr"/>
          <a:lstStyle/>
          <a:p>
            <a:pPr algn="ctr"/>
            <a:r>
              <a:rPr lang="ru-RU" b="1">
                <a:solidFill>
                  <a:schemeClr val="accent4">
                    <a:lumMod val="75000"/>
                  </a:schemeClr>
                </a:solidFill>
              </a:rPr>
              <a:t>Команда Знайки к турниру готова!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98" y="1526844"/>
            <a:ext cx="3796653" cy="4338467"/>
          </a:xfrm>
          <a:prstGeom prst="rect">
            <a:avLst/>
          </a:prstGeom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648" y="1518728"/>
            <a:ext cx="3584811" cy="4346583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37" y="2129670"/>
            <a:ext cx="2626258" cy="26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143">
            <a:off x="1716943" y="680465"/>
            <a:ext cx="4172869" cy="500744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7856">
            <a:off x="6805473" y="1003974"/>
            <a:ext cx="4204306" cy="43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1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Контур</vt:lpstr>
      <vt:lpstr>Государственное бюджетное образовательное учреждение «школа 329 имени героя советского союза а.с. хлобыстова</vt:lpstr>
      <vt:lpstr>Команда Знайки к турниру готова!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2</cp:revision>
  <dcterms:modified xsi:type="dcterms:W3CDTF">2017-02-17T11:12:58Z</dcterms:modified>
</cp:coreProperties>
</file>